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2558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30841-414B-4FE1-A7FA-71ABF3F2C219}" type="datetimeFigureOut">
              <a:rPr lang="fr-FR" smtClean="0"/>
              <a:t>24/08/2022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BF440-C133-4271-BA8F-3A1B1DE270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2506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30841-414B-4FE1-A7FA-71ABF3F2C219}" type="datetimeFigureOut">
              <a:rPr lang="fr-FR" smtClean="0"/>
              <a:t>24/08/2022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BF440-C133-4271-BA8F-3A1B1DE270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071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30841-414B-4FE1-A7FA-71ABF3F2C219}" type="datetimeFigureOut">
              <a:rPr lang="fr-FR" smtClean="0"/>
              <a:t>24/08/2022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BF440-C133-4271-BA8F-3A1B1DE270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5875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30841-414B-4FE1-A7FA-71ABF3F2C219}" type="datetimeFigureOut">
              <a:rPr lang="fr-FR" smtClean="0"/>
              <a:t>24/08/2022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BF440-C133-4271-BA8F-3A1B1DE270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7396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30841-414B-4FE1-A7FA-71ABF3F2C219}" type="datetimeFigureOut">
              <a:rPr lang="fr-FR" smtClean="0"/>
              <a:t>24/08/2022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BF440-C133-4271-BA8F-3A1B1DE270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6016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30841-414B-4FE1-A7FA-71ABF3F2C219}" type="datetimeFigureOut">
              <a:rPr lang="fr-FR" smtClean="0"/>
              <a:t>24/08/2022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BF440-C133-4271-BA8F-3A1B1DE270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6260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30841-414B-4FE1-A7FA-71ABF3F2C219}" type="datetimeFigureOut">
              <a:rPr lang="fr-FR" smtClean="0"/>
              <a:t>24/08/2022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BF440-C133-4271-BA8F-3A1B1DE270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5540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30841-414B-4FE1-A7FA-71ABF3F2C219}" type="datetimeFigureOut">
              <a:rPr lang="fr-FR" smtClean="0"/>
              <a:t>24/08/2022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BF440-C133-4271-BA8F-3A1B1DE270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9133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30841-414B-4FE1-A7FA-71ABF3F2C219}" type="datetimeFigureOut">
              <a:rPr lang="fr-FR" smtClean="0"/>
              <a:t>24/08/2022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BF440-C133-4271-BA8F-3A1B1DE270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6940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30841-414B-4FE1-A7FA-71ABF3F2C219}" type="datetimeFigureOut">
              <a:rPr lang="fr-FR" smtClean="0"/>
              <a:t>24/08/2022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BF440-C133-4271-BA8F-3A1B1DE270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6878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30841-414B-4FE1-A7FA-71ABF3F2C219}" type="datetimeFigureOut">
              <a:rPr lang="fr-FR" smtClean="0"/>
              <a:t>24/08/2022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BF440-C133-4271-BA8F-3A1B1DE270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9413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F30841-414B-4FE1-A7FA-71ABF3F2C219}" type="datetimeFigureOut">
              <a:rPr lang="fr-FR" smtClean="0"/>
              <a:t>24/08/2022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BF440-C133-4271-BA8F-3A1B1DE270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482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e 13">
            <a:extLst>
              <a:ext uri="{FF2B5EF4-FFF2-40B4-BE49-F238E27FC236}">
                <a16:creationId xmlns:a16="http://schemas.microsoft.com/office/drawing/2014/main" id="{8D34B920-10CB-2612-124B-84729A144FC0}"/>
              </a:ext>
            </a:extLst>
          </p:cNvPr>
          <p:cNvGrpSpPr/>
          <p:nvPr/>
        </p:nvGrpSpPr>
        <p:grpSpPr>
          <a:xfrm>
            <a:off x="157164" y="120650"/>
            <a:ext cx="3688557" cy="2240850"/>
            <a:chOff x="92868" y="120650"/>
            <a:chExt cx="3971925" cy="2413000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F1D35312-3859-98A3-AD87-9FC278EB76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815" b="14815"/>
            <a:stretch/>
          </p:blipFill>
          <p:spPr>
            <a:xfrm>
              <a:off x="92868" y="120650"/>
              <a:ext cx="3429000" cy="2413000"/>
            </a:xfrm>
            <a:prstGeom prst="rect">
              <a:avLst/>
            </a:prstGeom>
          </p:spPr>
        </p:pic>
        <p:sp>
          <p:nvSpPr>
            <p:cNvPr id="7" name="Rectangle : coins arrondis 6">
              <a:extLst>
                <a:ext uri="{FF2B5EF4-FFF2-40B4-BE49-F238E27FC236}">
                  <a16:creationId xmlns:a16="http://schemas.microsoft.com/office/drawing/2014/main" id="{5DF58874-9B97-657F-51D4-FDDF7154F65A}"/>
                </a:ext>
              </a:extLst>
            </p:cNvPr>
            <p:cNvSpPr/>
            <p:nvPr/>
          </p:nvSpPr>
          <p:spPr>
            <a:xfrm>
              <a:off x="592930" y="283101"/>
              <a:ext cx="2550320" cy="1374687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38D04742-2D19-CEC9-49E4-E876FA37D11F}"/>
                </a:ext>
              </a:extLst>
            </p:cNvPr>
            <p:cNvSpPr/>
            <p:nvPr/>
          </p:nvSpPr>
          <p:spPr>
            <a:xfrm>
              <a:off x="271462" y="2060165"/>
              <a:ext cx="3193256" cy="366327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EBE1223D-2607-5DFB-50D4-1609E4A7C24B}"/>
                </a:ext>
              </a:extLst>
            </p:cNvPr>
            <p:cNvSpPr txBox="1"/>
            <p:nvPr/>
          </p:nvSpPr>
          <p:spPr>
            <a:xfrm>
              <a:off x="471487" y="2075551"/>
              <a:ext cx="3593306" cy="2817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dirty="0">
                  <a:solidFill>
                    <a:schemeClr val="bg1"/>
                  </a:solidFill>
                  <a:latin typeface="Harlow Solid Italic" panose="04030604020F02020D02" pitchFamily="82" charset="0"/>
                </a:rPr>
                <a:t>Les erreurs sont les portes de la découverte…</a:t>
              </a:r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8AB665F2-EAD7-5BD3-19EC-88E523784692}"/>
                </a:ext>
              </a:extLst>
            </p:cNvPr>
            <p:cNvSpPr txBox="1"/>
            <p:nvPr/>
          </p:nvSpPr>
          <p:spPr>
            <a:xfrm>
              <a:off x="1459259" y="2243329"/>
              <a:ext cx="1125140" cy="231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" i="1" dirty="0">
                  <a:solidFill>
                    <a:srgbClr val="C00000"/>
                  </a:solidFill>
                  <a:latin typeface="Harlow Solid Italic" panose="04030604020F02020D02" pitchFamily="82" charset="0"/>
                </a:rPr>
                <a:t>James Joyce</a:t>
              </a: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B2D3CC7B-492F-56B7-749D-412809EDB974}"/>
                </a:ext>
              </a:extLst>
            </p:cNvPr>
            <p:cNvSpPr txBox="1"/>
            <p:nvPr/>
          </p:nvSpPr>
          <p:spPr>
            <a:xfrm>
              <a:off x="522148" y="381593"/>
              <a:ext cx="2599016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volini" panose="03000502040302020204" pitchFamily="66" charset="0"/>
                  <a:ea typeface="+mn-ea"/>
                  <a:cs typeface="Cavolini" panose="03000502040302020204" pitchFamily="66" charset="0"/>
                </a:rPr>
                <a:t>Bienvenue en CM2 !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volini" panose="03000502040302020204" pitchFamily="66" charset="0"/>
                  <a:ea typeface="+mn-ea"/>
                  <a:cs typeface="Cavolini" panose="03000502040302020204" pitchFamily="66" charset="0"/>
                </a:rPr>
                <a:t>Je te confie des outils qui te permettront de lire et d’écrire pour devenir l’auteur de ta vie .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volini" panose="03000502040302020204" pitchFamily="66" charset="0"/>
                  <a:ea typeface="+mn-ea"/>
                  <a:cs typeface="Cavolini" panose="03000502040302020204" pitchFamily="66" charset="0"/>
                </a:rPr>
                <a:t>Prends-en soin…</a:t>
              </a:r>
            </a:p>
          </p:txBody>
        </p:sp>
      </p:grpSp>
      <p:grpSp>
        <p:nvGrpSpPr>
          <p:cNvPr id="79" name="Groupe 78">
            <a:extLst>
              <a:ext uri="{FF2B5EF4-FFF2-40B4-BE49-F238E27FC236}">
                <a16:creationId xmlns:a16="http://schemas.microsoft.com/office/drawing/2014/main" id="{88BCB304-D93F-E17D-E724-519385A13AEC}"/>
              </a:ext>
            </a:extLst>
          </p:cNvPr>
          <p:cNvGrpSpPr/>
          <p:nvPr/>
        </p:nvGrpSpPr>
        <p:grpSpPr>
          <a:xfrm>
            <a:off x="3507383" y="120776"/>
            <a:ext cx="3688557" cy="2240850"/>
            <a:chOff x="92868" y="120650"/>
            <a:chExt cx="3971925" cy="2413000"/>
          </a:xfrm>
        </p:grpSpPr>
        <p:pic>
          <p:nvPicPr>
            <p:cNvPr id="80" name="Image 79">
              <a:extLst>
                <a:ext uri="{FF2B5EF4-FFF2-40B4-BE49-F238E27FC236}">
                  <a16:creationId xmlns:a16="http://schemas.microsoft.com/office/drawing/2014/main" id="{7D912150-4C6B-A534-FA82-66B8225ECC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815" b="14815"/>
            <a:stretch/>
          </p:blipFill>
          <p:spPr>
            <a:xfrm>
              <a:off x="92868" y="120650"/>
              <a:ext cx="3429000" cy="2413000"/>
            </a:xfrm>
            <a:prstGeom prst="rect">
              <a:avLst/>
            </a:prstGeom>
          </p:spPr>
        </p:pic>
        <p:sp>
          <p:nvSpPr>
            <p:cNvPr id="81" name="Rectangle : coins arrondis 80">
              <a:extLst>
                <a:ext uri="{FF2B5EF4-FFF2-40B4-BE49-F238E27FC236}">
                  <a16:creationId xmlns:a16="http://schemas.microsoft.com/office/drawing/2014/main" id="{FE6E7FEA-B676-6E7F-A2B0-2EA46E1079C5}"/>
                </a:ext>
              </a:extLst>
            </p:cNvPr>
            <p:cNvSpPr/>
            <p:nvPr/>
          </p:nvSpPr>
          <p:spPr>
            <a:xfrm>
              <a:off x="592930" y="283101"/>
              <a:ext cx="2550320" cy="1374687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sp>
          <p:nvSpPr>
            <p:cNvPr id="82" name="Ellipse 81">
              <a:extLst>
                <a:ext uri="{FF2B5EF4-FFF2-40B4-BE49-F238E27FC236}">
                  <a16:creationId xmlns:a16="http://schemas.microsoft.com/office/drawing/2014/main" id="{DFAC8CEE-BB88-4565-A3DC-1067EBDFEC9B}"/>
                </a:ext>
              </a:extLst>
            </p:cNvPr>
            <p:cNvSpPr/>
            <p:nvPr/>
          </p:nvSpPr>
          <p:spPr>
            <a:xfrm>
              <a:off x="271462" y="2060165"/>
              <a:ext cx="3193256" cy="366327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3" name="ZoneTexte 82">
              <a:extLst>
                <a:ext uri="{FF2B5EF4-FFF2-40B4-BE49-F238E27FC236}">
                  <a16:creationId xmlns:a16="http://schemas.microsoft.com/office/drawing/2014/main" id="{30603B6E-1A67-2387-1A05-AE5B9507E233}"/>
                </a:ext>
              </a:extLst>
            </p:cNvPr>
            <p:cNvSpPr txBox="1"/>
            <p:nvPr/>
          </p:nvSpPr>
          <p:spPr>
            <a:xfrm>
              <a:off x="471487" y="2075551"/>
              <a:ext cx="3593306" cy="2817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dirty="0">
                  <a:solidFill>
                    <a:schemeClr val="bg1"/>
                  </a:solidFill>
                  <a:latin typeface="Harlow Solid Italic" panose="04030604020F02020D02" pitchFamily="82" charset="0"/>
                </a:rPr>
                <a:t>Les erreurs sont les portes de la découverte…</a:t>
              </a:r>
            </a:p>
          </p:txBody>
        </p:sp>
        <p:sp>
          <p:nvSpPr>
            <p:cNvPr id="84" name="ZoneTexte 83">
              <a:extLst>
                <a:ext uri="{FF2B5EF4-FFF2-40B4-BE49-F238E27FC236}">
                  <a16:creationId xmlns:a16="http://schemas.microsoft.com/office/drawing/2014/main" id="{30DDFCD5-F19C-1A6C-02D5-F1533A644E06}"/>
                </a:ext>
              </a:extLst>
            </p:cNvPr>
            <p:cNvSpPr txBox="1"/>
            <p:nvPr/>
          </p:nvSpPr>
          <p:spPr>
            <a:xfrm>
              <a:off x="1459259" y="2243329"/>
              <a:ext cx="1125140" cy="231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" i="1" dirty="0">
                  <a:solidFill>
                    <a:srgbClr val="C00000"/>
                  </a:solidFill>
                  <a:latin typeface="Harlow Solid Italic" panose="04030604020F02020D02" pitchFamily="82" charset="0"/>
                </a:rPr>
                <a:t>James Joyce</a:t>
              </a:r>
            </a:p>
          </p:txBody>
        </p:sp>
        <p:sp>
          <p:nvSpPr>
            <p:cNvPr id="86" name="ZoneTexte 85">
              <a:extLst>
                <a:ext uri="{FF2B5EF4-FFF2-40B4-BE49-F238E27FC236}">
                  <a16:creationId xmlns:a16="http://schemas.microsoft.com/office/drawing/2014/main" id="{9F5B17B8-C231-6838-1493-065AD0A6B22D}"/>
                </a:ext>
              </a:extLst>
            </p:cNvPr>
            <p:cNvSpPr txBox="1"/>
            <p:nvPr/>
          </p:nvSpPr>
          <p:spPr>
            <a:xfrm>
              <a:off x="535824" y="381322"/>
              <a:ext cx="2599016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volini" panose="03000502040302020204" pitchFamily="66" charset="0"/>
                  <a:ea typeface="+mn-ea"/>
                  <a:cs typeface="Cavolini" panose="03000502040302020204" pitchFamily="66" charset="0"/>
                </a:rPr>
                <a:t>Bienvenue en CM2 !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volini" panose="03000502040302020204" pitchFamily="66" charset="0"/>
                  <a:ea typeface="+mn-ea"/>
                  <a:cs typeface="Cavolini" panose="03000502040302020204" pitchFamily="66" charset="0"/>
                </a:rPr>
                <a:t>Je te confie des outils qui te permettront de lire et d’écrire pour devenir l’auteur de ta vie .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volini" panose="03000502040302020204" pitchFamily="66" charset="0"/>
                  <a:ea typeface="+mn-ea"/>
                  <a:cs typeface="Cavolini" panose="03000502040302020204" pitchFamily="66" charset="0"/>
                </a:rPr>
                <a:t>Prends-en soin…</a:t>
              </a:r>
            </a:p>
          </p:txBody>
        </p:sp>
      </p:grpSp>
      <p:grpSp>
        <p:nvGrpSpPr>
          <p:cNvPr id="87" name="Groupe 86">
            <a:extLst>
              <a:ext uri="{FF2B5EF4-FFF2-40B4-BE49-F238E27FC236}">
                <a16:creationId xmlns:a16="http://schemas.microsoft.com/office/drawing/2014/main" id="{7193332B-CE9F-2FA5-528A-A49DA5ADA4A8}"/>
              </a:ext>
            </a:extLst>
          </p:cNvPr>
          <p:cNvGrpSpPr/>
          <p:nvPr/>
        </p:nvGrpSpPr>
        <p:grpSpPr>
          <a:xfrm>
            <a:off x="170433" y="2596082"/>
            <a:ext cx="3688557" cy="2240850"/>
            <a:chOff x="92868" y="120650"/>
            <a:chExt cx="3971925" cy="2413000"/>
          </a:xfrm>
        </p:grpSpPr>
        <p:pic>
          <p:nvPicPr>
            <p:cNvPr id="88" name="Image 87">
              <a:extLst>
                <a:ext uri="{FF2B5EF4-FFF2-40B4-BE49-F238E27FC236}">
                  <a16:creationId xmlns:a16="http://schemas.microsoft.com/office/drawing/2014/main" id="{581D01B4-4628-FD2D-D916-C678F74468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815" b="14815"/>
            <a:stretch/>
          </p:blipFill>
          <p:spPr>
            <a:xfrm>
              <a:off x="92868" y="120650"/>
              <a:ext cx="3429000" cy="2413000"/>
            </a:xfrm>
            <a:prstGeom prst="rect">
              <a:avLst/>
            </a:prstGeom>
          </p:spPr>
        </p:pic>
        <p:sp>
          <p:nvSpPr>
            <p:cNvPr id="89" name="Rectangle : coins arrondis 88">
              <a:extLst>
                <a:ext uri="{FF2B5EF4-FFF2-40B4-BE49-F238E27FC236}">
                  <a16:creationId xmlns:a16="http://schemas.microsoft.com/office/drawing/2014/main" id="{D19D67D9-3659-6EF6-7584-80A41FAE8E6E}"/>
                </a:ext>
              </a:extLst>
            </p:cNvPr>
            <p:cNvSpPr/>
            <p:nvPr/>
          </p:nvSpPr>
          <p:spPr>
            <a:xfrm>
              <a:off x="592930" y="283101"/>
              <a:ext cx="2550320" cy="1374687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sp>
          <p:nvSpPr>
            <p:cNvPr id="90" name="Ellipse 89">
              <a:extLst>
                <a:ext uri="{FF2B5EF4-FFF2-40B4-BE49-F238E27FC236}">
                  <a16:creationId xmlns:a16="http://schemas.microsoft.com/office/drawing/2014/main" id="{D2B473FB-0BE2-0A29-7000-7801FAEDC8D1}"/>
                </a:ext>
              </a:extLst>
            </p:cNvPr>
            <p:cNvSpPr/>
            <p:nvPr/>
          </p:nvSpPr>
          <p:spPr>
            <a:xfrm>
              <a:off x="271462" y="2060165"/>
              <a:ext cx="3193256" cy="366327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1" name="ZoneTexte 90">
              <a:extLst>
                <a:ext uri="{FF2B5EF4-FFF2-40B4-BE49-F238E27FC236}">
                  <a16:creationId xmlns:a16="http://schemas.microsoft.com/office/drawing/2014/main" id="{473215DD-BEA5-3CEB-10EF-BD689D06CB00}"/>
                </a:ext>
              </a:extLst>
            </p:cNvPr>
            <p:cNvSpPr txBox="1"/>
            <p:nvPr/>
          </p:nvSpPr>
          <p:spPr>
            <a:xfrm>
              <a:off x="471487" y="2075551"/>
              <a:ext cx="3593306" cy="2817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dirty="0">
                  <a:solidFill>
                    <a:schemeClr val="bg1"/>
                  </a:solidFill>
                  <a:latin typeface="Harlow Solid Italic" panose="04030604020F02020D02" pitchFamily="82" charset="0"/>
                </a:rPr>
                <a:t>Les erreurs sont les portes de la découverte…</a:t>
              </a:r>
            </a:p>
          </p:txBody>
        </p:sp>
        <p:sp>
          <p:nvSpPr>
            <p:cNvPr id="92" name="ZoneTexte 91">
              <a:extLst>
                <a:ext uri="{FF2B5EF4-FFF2-40B4-BE49-F238E27FC236}">
                  <a16:creationId xmlns:a16="http://schemas.microsoft.com/office/drawing/2014/main" id="{7AB7298B-6A56-5A5D-8BE5-59F662174389}"/>
                </a:ext>
              </a:extLst>
            </p:cNvPr>
            <p:cNvSpPr txBox="1"/>
            <p:nvPr/>
          </p:nvSpPr>
          <p:spPr>
            <a:xfrm>
              <a:off x="1459259" y="2243329"/>
              <a:ext cx="1125140" cy="231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" i="1" dirty="0">
                  <a:solidFill>
                    <a:srgbClr val="C00000"/>
                  </a:solidFill>
                  <a:latin typeface="Harlow Solid Italic" panose="04030604020F02020D02" pitchFamily="82" charset="0"/>
                </a:rPr>
                <a:t>James Joyce</a:t>
              </a:r>
            </a:p>
          </p:txBody>
        </p:sp>
        <p:sp>
          <p:nvSpPr>
            <p:cNvPr id="94" name="ZoneTexte 93">
              <a:extLst>
                <a:ext uri="{FF2B5EF4-FFF2-40B4-BE49-F238E27FC236}">
                  <a16:creationId xmlns:a16="http://schemas.microsoft.com/office/drawing/2014/main" id="{67DDF335-5048-32E2-D5F4-B55C5860E00B}"/>
                </a:ext>
              </a:extLst>
            </p:cNvPr>
            <p:cNvSpPr txBox="1"/>
            <p:nvPr/>
          </p:nvSpPr>
          <p:spPr>
            <a:xfrm>
              <a:off x="538620" y="368522"/>
              <a:ext cx="2599016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volini" panose="03000502040302020204" pitchFamily="66" charset="0"/>
                  <a:ea typeface="+mn-ea"/>
                  <a:cs typeface="Cavolini" panose="03000502040302020204" pitchFamily="66" charset="0"/>
                </a:rPr>
                <a:t>Bienvenue en CM2 !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volini" panose="03000502040302020204" pitchFamily="66" charset="0"/>
                  <a:ea typeface="+mn-ea"/>
                  <a:cs typeface="Cavolini" panose="03000502040302020204" pitchFamily="66" charset="0"/>
                </a:rPr>
                <a:t>Je te confie des outils qui te permettront de lire et d’écrire pour devenir l’auteur de ta vie .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volini" panose="03000502040302020204" pitchFamily="66" charset="0"/>
                  <a:ea typeface="+mn-ea"/>
                  <a:cs typeface="Cavolini" panose="03000502040302020204" pitchFamily="66" charset="0"/>
                </a:rPr>
                <a:t>Prends-en soin…</a:t>
              </a:r>
            </a:p>
          </p:txBody>
        </p:sp>
      </p:grpSp>
      <p:grpSp>
        <p:nvGrpSpPr>
          <p:cNvPr id="95" name="Groupe 94">
            <a:extLst>
              <a:ext uri="{FF2B5EF4-FFF2-40B4-BE49-F238E27FC236}">
                <a16:creationId xmlns:a16="http://schemas.microsoft.com/office/drawing/2014/main" id="{DB9CF725-8BE1-C292-B786-3F5E3AB5C5F7}"/>
              </a:ext>
            </a:extLst>
          </p:cNvPr>
          <p:cNvGrpSpPr/>
          <p:nvPr/>
        </p:nvGrpSpPr>
        <p:grpSpPr>
          <a:xfrm>
            <a:off x="3520652" y="2596208"/>
            <a:ext cx="3688557" cy="2240850"/>
            <a:chOff x="92868" y="120650"/>
            <a:chExt cx="3971925" cy="2413000"/>
          </a:xfrm>
        </p:grpSpPr>
        <p:pic>
          <p:nvPicPr>
            <p:cNvPr id="96" name="Image 95">
              <a:extLst>
                <a:ext uri="{FF2B5EF4-FFF2-40B4-BE49-F238E27FC236}">
                  <a16:creationId xmlns:a16="http://schemas.microsoft.com/office/drawing/2014/main" id="{5FC3FA08-2821-C9E9-C8E6-479F68EE81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815" b="14815"/>
            <a:stretch/>
          </p:blipFill>
          <p:spPr>
            <a:xfrm>
              <a:off x="92868" y="120650"/>
              <a:ext cx="3429000" cy="2413000"/>
            </a:xfrm>
            <a:prstGeom prst="rect">
              <a:avLst/>
            </a:prstGeom>
          </p:spPr>
        </p:pic>
        <p:sp>
          <p:nvSpPr>
            <p:cNvPr id="97" name="Rectangle : coins arrondis 96">
              <a:extLst>
                <a:ext uri="{FF2B5EF4-FFF2-40B4-BE49-F238E27FC236}">
                  <a16:creationId xmlns:a16="http://schemas.microsoft.com/office/drawing/2014/main" id="{788768F5-07B0-DAE5-F8A9-6375E3C0ED35}"/>
                </a:ext>
              </a:extLst>
            </p:cNvPr>
            <p:cNvSpPr/>
            <p:nvPr/>
          </p:nvSpPr>
          <p:spPr>
            <a:xfrm>
              <a:off x="592930" y="283101"/>
              <a:ext cx="2550320" cy="1374687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sp>
          <p:nvSpPr>
            <p:cNvPr id="98" name="Ellipse 97">
              <a:extLst>
                <a:ext uri="{FF2B5EF4-FFF2-40B4-BE49-F238E27FC236}">
                  <a16:creationId xmlns:a16="http://schemas.microsoft.com/office/drawing/2014/main" id="{8D13635D-DE5E-AD7E-464F-DD21692142E0}"/>
                </a:ext>
              </a:extLst>
            </p:cNvPr>
            <p:cNvSpPr/>
            <p:nvPr/>
          </p:nvSpPr>
          <p:spPr>
            <a:xfrm>
              <a:off x="271462" y="2060165"/>
              <a:ext cx="3193256" cy="366327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9" name="ZoneTexte 98">
              <a:extLst>
                <a:ext uri="{FF2B5EF4-FFF2-40B4-BE49-F238E27FC236}">
                  <a16:creationId xmlns:a16="http://schemas.microsoft.com/office/drawing/2014/main" id="{681423E9-8AA9-9505-94F9-1611E01125C3}"/>
                </a:ext>
              </a:extLst>
            </p:cNvPr>
            <p:cNvSpPr txBox="1"/>
            <p:nvPr/>
          </p:nvSpPr>
          <p:spPr>
            <a:xfrm>
              <a:off x="471487" y="2075551"/>
              <a:ext cx="3593306" cy="2817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dirty="0">
                  <a:solidFill>
                    <a:schemeClr val="bg1"/>
                  </a:solidFill>
                  <a:latin typeface="Harlow Solid Italic" panose="04030604020F02020D02" pitchFamily="82" charset="0"/>
                </a:rPr>
                <a:t>Les erreurs sont les portes de la découverte…</a:t>
              </a:r>
            </a:p>
          </p:txBody>
        </p:sp>
        <p:sp>
          <p:nvSpPr>
            <p:cNvPr id="100" name="ZoneTexte 99">
              <a:extLst>
                <a:ext uri="{FF2B5EF4-FFF2-40B4-BE49-F238E27FC236}">
                  <a16:creationId xmlns:a16="http://schemas.microsoft.com/office/drawing/2014/main" id="{72F02273-8CCD-7382-8CE8-335B7EC868F0}"/>
                </a:ext>
              </a:extLst>
            </p:cNvPr>
            <p:cNvSpPr txBox="1"/>
            <p:nvPr/>
          </p:nvSpPr>
          <p:spPr>
            <a:xfrm>
              <a:off x="1459259" y="2243329"/>
              <a:ext cx="1125140" cy="231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" i="1" dirty="0">
                  <a:solidFill>
                    <a:srgbClr val="C00000"/>
                  </a:solidFill>
                  <a:latin typeface="Harlow Solid Italic" panose="04030604020F02020D02" pitchFamily="82" charset="0"/>
                </a:rPr>
                <a:t>James Joyce</a:t>
              </a:r>
            </a:p>
          </p:txBody>
        </p:sp>
        <p:sp>
          <p:nvSpPr>
            <p:cNvPr id="102" name="ZoneTexte 101">
              <a:extLst>
                <a:ext uri="{FF2B5EF4-FFF2-40B4-BE49-F238E27FC236}">
                  <a16:creationId xmlns:a16="http://schemas.microsoft.com/office/drawing/2014/main" id="{00F65071-0455-DEE1-20A1-67672B66D529}"/>
                </a:ext>
              </a:extLst>
            </p:cNvPr>
            <p:cNvSpPr txBox="1"/>
            <p:nvPr/>
          </p:nvSpPr>
          <p:spPr>
            <a:xfrm>
              <a:off x="582256" y="368386"/>
              <a:ext cx="2599016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volini" panose="03000502040302020204" pitchFamily="66" charset="0"/>
                  <a:ea typeface="+mn-ea"/>
                  <a:cs typeface="Cavolini" panose="03000502040302020204" pitchFamily="66" charset="0"/>
                </a:rPr>
                <a:t>Bienvenue en CM2 !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volini" panose="03000502040302020204" pitchFamily="66" charset="0"/>
                  <a:ea typeface="+mn-ea"/>
                  <a:cs typeface="Cavolini" panose="03000502040302020204" pitchFamily="66" charset="0"/>
                </a:rPr>
                <a:t>Je te confie des outils qui te permettront de lire et d’écrire pour devenir l’auteur de ta vie .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volini" panose="03000502040302020204" pitchFamily="66" charset="0"/>
                  <a:ea typeface="+mn-ea"/>
                  <a:cs typeface="Cavolini" panose="03000502040302020204" pitchFamily="66" charset="0"/>
                </a:rPr>
                <a:t>Prends-en soin…</a:t>
              </a:r>
            </a:p>
          </p:txBody>
        </p:sp>
      </p:grpSp>
      <p:grpSp>
        <p:nvGrpSpPr>
          <p:cNvPr id="103" name="Groupe 102">
            <a:extLst>
              <a:ext uri="{FF2B5EF4-FFF2-40B4-BE49-F238E27FC236}">
                <a16:creationId xmlns:a16="http://schemas.microsoft.com/office/drawing/2014/main" id="{404A16D5-CD6B-8775-F64A-0AB6A2C950A1}"/>
              </a:ext>
            </a:extLst>
          </p:cNvPr>
          <p:cNvGrpSpPr/>
          <p:nvPr/>
        </p:nvGrpSpPr>
        <p:grpSpPr>
          <a:xfrm>
            <a:off x="183702" y="5043518"/>
            <a:ext cx="3688557" cy="2240850"/>
            <a:chOff x="92868" y="120650"/>
            <a:chExt cx="3971925" cy="2413000"/>
          </a:xfrm>
        </p:grpSpPr>
        <p:pic>
          <p:nvPicPr>
            <p:cNvPr id="104" name="Image 103">
              <a:extLst>
                <a:ext uri="{FF2B5EF4-FFF2-40B4-BE49-F238E27FC236}">
                  <a16:creationId xmlns:a16="http://schemas.microsoft.com/office/drawing/2014/main" id="{B76D09EE-67F3-532F-1077-8307FAB0FC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815" b="14815"/>
            <a:stretch/>
          </p:blipFill>
          <p:spPr>
            <a:xfrm>
              <a:off x="92868" y="120650"/>
              <a:ext cx="3429000" cy="2413000"/>
            </a:xfrm>
            <a:prstGeom prst="rect">
              <a:avLst/>
            </a:prstGeom>
          </p:spPr>
        </p:pic>
        <p:sp>
          <p:nvSpPr>
            <p:cNvPr id="105" name="Rectangle : coins arrondis 104">
              <a:extLst>
                <a:ext uri="{FF2B5EF4-FFF2-40B4-BE49-F238E27FC236}">
                  <a16:creationId xmlns:a16="http://schemas.microsoft.com/office/drawing/2014/main" id="{5C0D759C-A135-12EC-6F42-37CCC6ADE93E}"/>
                </a:ext>
              </a:extLst>
            </p:cNvPr>
            <p:cNvSpPr/>
            <p:nvPr/>
          </p:nvSpPr>
          <p:spPr>
            <a:xfrm>
              <a:off x="592930" y="283101"/>
              <a:ext cx="2550320" cy="1374687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sp>
          <p:nvSpPr>
            <p:cNvPr id="106" name="Ellipse 105">
              <a:extLst>
                <a:ext uri="{FF2B5EF4-FFF2-40B4-BE49-F238E27FC236}">
                  <a16:creationId xmlns:a16="http://schemas.microsoft.com/office/drawing/2014/main" id="{41350C50-CEC6-2ED4-BE46-C5BAF5579829}"/>
                </a:ext>
              </a:extLst>
            </p:cNvPr>
            <p:cNvSpPr/>
            <p:nvPr/>
          </p:nvSpPr>
          <p:spPr>
            <a:xfrm>
              <a:off x="271462" y="2060165"/>
              <a:ext cx="3193256" cy="366327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7" name="ZoneTexte 106">
              <a:extLst>
                <a:ext uri="{FF2B5EF4-FFF2-40B4-BE49-F238E27FC236}">
                  <a16:creationId xmlns:a16="http://schemas.microsoft.com/office/drawing/2014/main" id="{B10344E0-E2A7-DDE6-DF3D-6292C187E31E}"/>
                </a:ext>
              </a:extLst>
            </p:cNvPr>
            <p:cNvSpPr txBox="1"/>
            <p:nvPr/>
          </p:nvSpPr>
          <p:spPr>
            <a:xfrm>
              <a:off x="471487" y="2075551"/>
              <a:ext cx="3593306" cy="2817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dirty="0">
                  <a:solidFill>
                    <a:schemeClr val="bg1"/>
                  </a:solidFill>
                  <a:latin typeface="Harlow Solid Italic" panose="04030604020F02020D02" pitchFamily="82" charset="0"/>
                </a:rPr>
                <a:t>Les erreurs sont les portes de la découverte…</a:t>
              </a:r>
            </a:p>
          </p:txBody>
        </p:sp>
        <p:sp>
          <p:nvSpPr>
            <p:cNvPr id="108" name="ZoneTexte 107">
              <a:extLst>
                <a:ext uri="{FF2B5EF4-FFF2-40B4-BE49-F238E27FC236}">
                  <a16:creationId xmlns:a16="http://schemas.microsoft.com/office/drawing/2014/main" id="{ECC06E8F-A623-F2FD-6AC8-A128569B93EA}"/>
                </a:ext>
              </a:extLst>
            </p:cNvPr>
            <p:cNvSpPr txBox="1"/>
            <p:nvPr/>
          </p:nvSpPr>
          <p:spPr>
            <a:xfrm>
              <a:off x="1459259" y="2243329"/>
              <a:ext cx="1125140" cy="231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" i="1" dirty="0">
                  <a:solidFill>
                    <a:srgbClr val="C00000"/>
                  </a:solidFill>
                  <a:latin typeface="Harlow Solid Italic" panose="04030604020F02020D02" pitchFamily="82" charset="0"/>
                </a:rPr>
                <a:t>James Joyce</a:t>
              </a:r>
            </a:p>
          </p:txBody>
        </p:sp>
        <p:sp>
          <p:nvSpPr>
            <p:cNvPr id="110" name="ZoneTexte 109">
              <a:extLst>
                <a:ext uri="{FF2B5EF4-FFF2-40B4-BE49-F238E27FC236}">
                  <a16:creationId xmlns:a16="http://schemas.microsoft.com/office/drawing/2014/main" id="{84CE21D6-1FCB-91FB-7686-7999CDAAE138}"/>
                </a:ext>
              </a:extLst>
            </p:cNvPr>
            <p:cNvSpPr txBox="1"/>
            <p:nvPr/>
          </p:nvSpPr>
          <p:spPr>
            <a:xfrm>
              <a:off x="540004" y="401593"/>
              <a:ext cx="2599016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volini" panose="03000502040302020204" pitchFamily="66" charset="0"/>
                  <a:ea typeface="+mn-ea"/>
                  <a:cs typeface="Cavolini" panose="03000502040302020204" pitchFamily="66" charset="0"/>
                </a:rPr>
                <a:t>Bienvenue en CM2 !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volini" panose="03000502040302020204" pitchFamily="66" charset="0"/>
                  <a:ea typeface="+mn-ea"/>
                  <a:cs typeface="Cavolini" panose="03000502040302020204" pitchFamily="66" charset="0"/>
                </a:rPr>
                <a:t>Je te confie des outils qui te permettront de lire et d’écrire pour devenir l’auteur de ta vie .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volini" panose="03000502040302020204" pitchFamily="66" charset="0"/>
                  <a:ea typeface="+mn-ea"/>
                  <a:cs typeface="Cavolini" panose="03000502040302020204" pitchFamily="66" charset="0"/>
                </a:rPr>
                <a:t>Prends-en soin…</a:t>
              </a:r>
            </a:p>
          </p:txBody>
        </p:sp>
      </p:grpSp>
      <p:grpSp>
        <p:nvGrpSpPr>
          <p:cNvPr id="111" name="Groupe 110">
            <a:extLst>
              <a:ext uri="{FF2B5EF4-FFF2-40B4-BE49-F238E27FC236}">
                <a16:creationId xmlns:a16="http://schemas.microsoft.com/office/drawing/2014/main" id="{3786FD06-1D9C-9D70-E787-C22B1A4E3E4E}"/>
              </a:ext>
            </a:extLst>
          </p:cNvPr>
          <p:cNvGrpSpPr/>
          <p:nvPr/>
        </p:nvGrpSpPr>
        <p:grpSpPr>
          <a:xfrm>
            <a:off x="3533921" y="5043644"/>
            <a:ext cx="3688557" cy="2240850"/>
            <a:chOff x="92868" y="120650"/>
            <a:chExt cx="3971925" cy="2413000"/>
          </a:xfrm>
        </p:grpSpPr>
        <p:pic>
          <p:nvPicPr>
            <p:cNvPr id="112" name="Image 111">
              <a:extLst>
                <a:ext uri="{FF2B5EF4-FFF2-40B4-BE49-F238E27FC236}">
                  <a16:creationId xmlns:a16="http://schemas.microsoft.com/office/drawing/2014/main" id="{E375F5E1-6028-D525-95BB-F08364830F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815" b="14815"/>
            <a:stretch/>
          </p:blipFill>
          <p:spPr>
            <a:xfrm>
              <a:off x="92868" y="120650"/>
              <a:ext cx="3429000" cy="2413000"/>
            </a:xfrm>
            <a:prstGeom prst="rect">
              <a:avLst/>
            </a:prstGeom>
          </p:spPr>
        </p:pic>
        <p:sp>
          <p:nvSpPr>
            <p:cNvPr id="113" name="Rectangle : coins arrondis 112">
              <a:extLst>
                <a:ext uri="{FF2B5EF4-FFF2-40B4-BE49-F238E27FC236}">
                  <a16:creationId xmlns:a16="http://schemas.microsoft.com/office/drawing/2014/main" id="{95F984D8-EF2F-E367-F029-E47ED19D1234}"/>
                </a:ext>
              </a:extLst>
            </p:cNvPr>
            <p:cNvSpPr/>
            <p:nvPr/>
          </p:nvSpPr>
          <p:spPr>
            <a:xfrm>
              <a:off x="592930" y="283101"/>
              <a:ext cx="2550320" cy="1374687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sp>
          <p:nvSpPr>
            <p:cNvPr id="114" name="Ellipse 113">
              <a:extLst>
                <a:ext uri="{FF2B5EF4-FFF2-40B4-BE49-F238E27FC236}">
                  <a16:creationId xmlns:a16="http://schemas.microsoft.com/office/drawing/2014/main" id="{CC958473-7796-7C52-122D-4A8EFA504CA4}"/>
                </a:ext>
              </a:extLst>
            </p:cNvPr>
            <p:cNvSpPr/>
            <p:nvPr/>
          </p:nvSpPr>
          <p:spPr>
            <a:xfrm>
              <a:off x="271462" y="2060165"/>
              <a:ext cx="3193256" cy="366327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5" name="ZoneTexte 114">
              <a:extLst>
                <a:ext uri="{FF2B5EF4-FFF2-40B4-BE49-F238E27FC236}">
                  <a16:creationId xmlns:a16="http://schemas.microsoft.com/office/drawing/2014/main" id="{01C2DFA3-AA59-FC46-3C78-26DA1B94A39A}"/>
                </a:ext>
              </a:extLst>
            </p:cNvPr>
            <p:cNvSpPr txBox="1"/>
            <p:nvPr/>
          </p:nvSpPr>
          <p:spPr>
            <a:xfrm>
              <a:off x="471487" y="2075551"/>
              <a:ext cx="3593306" cy="2817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dirty="0">
                  <a:solidFill>
                    <a:schemeClr val="bg1"/>
                  </a:solidFill>
                  <a:latin typeface="Harlow Solid Italic" panose="04030604020F02020D02" pitchFamily="82" charset="0"/>
                </a:rPr>
                <a:t>Les erreurs sont les portes de la découverte…</a:t>
              </a:r>
            </a:p>
          </p:txBody>
        </p:sp>
        <p:sp>
          <p:nvSpPr>
            <p:cNvPr id="116" name="ZoneTexte 115">
              <a:extLst>
                <a:ext uri="{FF2B5EF4-FFF2-40B4-BE49-F238E27FC236}">
                  <a16:creationId xmlns:a16="http://schemas.microsoft.com/office/drawing/2014/main" id="{93E05E8F-9BDD-6C64-B416-2505EC4E68B5}"/>
                </a:ext>
              </a:extLst>
            </p:cNvPr>
            <p:cNvSpPr txBox="1"/>
            <p:nvPr/>
          </p:nvSpPr>
          <p:spPr>
            <a:xfrm>
              <a:off x="1459259" y="2243329"/>
              <a:ext cx="1125140" cy="231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" i="1" dirty="0">
                  <a:solidFill>
                    <a:srgbClr val="C00000"/>
                  </a:solidFill>
                  <a:latin typeface="Harlow Solid Italic" panose="04030604020F02020D02" pitchFamily="82" charset="0"/>
                </a:rPr>
                <a:t>James Joyce</a:t>
              </a:r>
            </a:p>
          </p:txBody>
        </p:sp>
        <p:sp>
          <p:nvSpPr>
            <p:cNvPr id="118" name="ZoneTexte 117">
              <a:extLst>
                <a:ext uri="{FF2B5EF4-FFF2-40B4-BE49-F238E27FC236}">
                  <a16:creationId xmlns:a16="http://schemas.microsoft.com/office/drawing/2014/main" id="{0BCA4E73-1C03-5DE0-FB1F-EA0047F4ACB8}"/>
                </a:ext>
              </a:extLst>
            </p:cNvPr>
            <p:cNvSpPr txBox="1"/>
            <p:nvPr/>
          </p:nvSpPr>
          <p:spPr>
            <a:xfrm>
              <a:off x="541137" y="401458"/>
              <a:ext cx="2599016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volini" panose="03000502040302020204" pitchFamily="66" charset="0"/>
                  <a:ea typeface="+mn-ea"/>
                  <a:cs typeface="Cavolini" panose="03000502040302020204" pitchFamily="66" charset="0"/>
                </a:rPr>
                <a:t>Bienvenue en CM2 !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volini" panose="03000502040302020204" pitchFamily="66" charset="0"/>
                  <a:ea typeface="+mn-ea"/>
                  <a:cs typeface="Cavolini" panose="03000502040302020204" pitchFamily="66" charset="0"/>
                </a:rPr>
                <a:t>Je te confie des outils qui te permettront de lire et d’écrire pour devenir l’auteur de ta vie .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volini" panose="03000502040302020204" pitchFamily="66" charset="0"/>
                  <a:ea typeface="+mn-ea"/>
                  <a:cs typeface="Cavolini" panose="03000502040302020204" pitchFamily="66" charset="0"/>
                </a:rPr>
                <a:t>Prends-en soin…</a:t>
              </a:r>
            </a:p>
          </p:txBody>
        </p:sp>
      </p:grpSp>
      <p:grpSp>
        <p:nvGrpSpPr>
          <p:cNvPr id="119" name="Groupe 118">
            <a:extLst>
              <a:ext uri="{FF2B5EF4-FFF2-40B4-BE49-F238E27FC236}">
                <a16:creationId xmlns:a16="http://schemas.microsoft.com/office/drawing/2014/main" id="{2ACFAFB3-ADFC-2A7D-681B-818D18661332}"/>
              </a:ext>
            </a:extLst>
          </p:cNvPr>
          <p:cNvGrpSpPr/>
          <p:nvPr/>
        </p:nvGrpSpPr>
        <p:grpSpPr>
          <a:xfrm>
            <a:off x="170433" y="7465980"/>
            <a:ext cx="3688557" cy="2240850"/>
            <a:chOff x="92868" y="120650"/>
            <a:chExt cx="3971925" cy="2413000"/>
          </a:xfrm>
        </p:grpSpPr>
        <p:pic>
          <p:nvPicPr>
            <p:cNvPr id="120" name="Image 119">
              <a:extLst>
                <a:ext uri="{FF2B5EF4-FFF2-40B4-BE49-F238E27FC236}">
                  <a16:creationId xmlns:a16="http://schemas.microsoft.com/office/drawing/2014/main" id="{0CE93ED6-C2D8-F398-19E5-D3E00FD0C6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815" b="14815"/>
            <a:stretch/>
          </p:blipFill>
          <p:spPr>
            <a:xfrm>
              <a:off x="92868" y="120650"/>
              <a:ext cx="3429000" cy="2413000"/>
            </a:xfrm>
            <a:prstGeom prst="rect">
              <a:avLst/>
            </a:prstGeom>
          </p:spPr>
        </p:pic>
        <p:sp>
          <p:nvSpPr>
            <p:cNvPr id="121" name="Rectangle : coins arrondis 120">
              <a:extLst>
                <a:ext uri="{FF2B5EF4-FFF2-40B4-BE49-F238E27FC236}">
                  <a16:creationId xmlns:a16="http://schemas.microsoft.com/office/drawing/2014/main" id="{E7152F0D-2DF5-74E4-F4BD-5FE6DD35B20E}"/>
                </a:ext>
              </a:extLst>
            </p:cNvPr>
            <p:cNvSpPr/>
            <p:nvPr/>
          </p:nvSpPr>
          <p:spPr>
            <a:xfrm>
              <a:off x="592930" y="283101"/>
              <a:ext cx="2550320" cy="1374687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sp>
          <p:nvSpPr>
            <p:cNvPr id="122" name="Ellipse 121">
              <a:extLst>
                <a:ext uri="{FF2B5EF4-FFF2-40B4-BE49-F238E27FC236}">
                  <a16:creationId xmlns:a16="http://schemas.microsoft.com/office/drawing/2014/main" id="{8B47DC6D-2123-B2B9-3816-8B435FACC473}"/>
                </a:ext>
              </a:extLst>
            </p:cNvPr>
            <p:cNvSpPr/>
            <p:nvPr/>
          </p:nvSpPr>
          <p:spPr>
            <a:xfrm>
              <a:off x="271462" y="2060165"/>
              <a:ext cx="3193256" cy="366327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3" name="ZoneTexte 122">
              <a:extLst>
                <a:ext uri="{FF2B5EF4-FFF2-40B4-BE49-F238E27FC236}">
                  <a16:creationId xmlns:a16="http://schemas.microsoft.com/office/drawing/2014/main" id="{B87A6F6D-7692-5897-6924-0438E7F2A0EE}"/>
                </a:ext>
              </a:extLst>
            </p:cNvPr>
            <p:cNvSpPr txBox="1"/>
            <p:nvPr/>
          </p:nvSpPr>
          <p:spPr>
            <a:xfrm>
              <a:off x="471487" y="2075551"/>
              <a:ext cx="3593306" cy="2817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dirty="0">
                  <a:solidFill>
                    <a:schemeClr val="bg1"/>
                  </a:solidFill>
                  <a:latin typeface="Harlow Solid Italic" panose="04030604020F02020D02" pitchFamily="82" charset="0"/>
                </a:rPr>
                <a:t>Les erreurs sont les portes de la découverte…</a:t>
              </a:r>
            </a:p>
          </p:txBody>
        </p:sp>
        <p:sp>
          <p:nvSpPr>
            <p:cNvPr id="124" name="ZoneTexte 123">
              <a:extLst>
                <a:ext uri="{FF2B5EF4-FFF2-40B4-BE49-F238E27FC236}">
                  <a16:creationId xmlns:a16="http://schemas.microsoft.com/office/drawing/2014/main" id="{1AD759B1-B9AC-0EA1-C4E9-A751983D14F1}"/>
                </a:ext>
              </a:extLst>
            </p:cNvPr>
            <p:cNvSpPr txBox="1"/>
            <p:nvPr/>
          </p:nvSpPr>
          <p:spPr>
            <a:xfrm>
              <a:off x="1459259" y="2243329"/>
              <a:ext cx="1125140" cy="231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" i="1" dirty="0">
                  <a:solidFill>
                    <a:srgbClr val="C00000"/>
                  </a:solidFill>
                  <a:latin typeface="Harlow Solid Italic" panose="04030604020F02020D02" pitchFamily="82" charset="0"/>
                </a:rPr>
                <a:t>James Joyce</a:t>
              </a:r>
            </a:p>
          </p:txBody>
        </p:sp>
        <p:sp>
          <p:nvSpPr>
            <p:cNvPr id="126" name="ZoneTexte 125">
              <a:extLst>
                <a:ext uri="{FF2B5EF4-FFF2-40B4-BE49-F238E27FC236}">
                  <a16:creationId xmlns:a16="http://schemas.microsoft.com/office/drawing/2014/main" id="{0D63DA19-5F58-E6C4-8832-DA972E037B77}"/>
                </a:ext>
              </a:extLst>
            </p:cNvPr>
            <p:cNvSpPr txBox="1"/>
            <p:nvPr/>
          </p:nvSpPr>
          <p:spPr>
            <a:xfrm>
              <a:off x="551071" y="388574"/>
              <a:ext cx="2599016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volini" panose="03000502040302020204" pitchFamily="66" charset="0"/>
                  <a:ea typeface="+mn-ea"/>
                  <a:cs typeface="Cavolini" panose="03000502040302020204" pitchFamily="66" charset="0"/>
                </a:rPr>
                <a:t>Bienvenue en CM2 !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volini" panose="03000502040302020204" pitchFamily="66" charset="0"/>
                  <a:ea typeface="+mn-ea"/>
                  <a:cs typeface="Cavolini" panose="03000502040302020204" pitchFamily="66" charset="0"/>
                </a:rPr>
                <a:t>Je te confie des outils qui te permettront de lire et d’écrire pour devenir l’auteur de ta vie .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volini" panose="03000502040302020204" pitchFamily="66" charset="0"/>
                  <a:ea typeface="+mn-ea"/>
                  <a:cs typeface="Cavolini" panose="03000502040302020204" pitchFamily="66" charset="0"/>
                </a:rPr>
                <a:t>Prends-en soin…</a:t>
              </a:r>
            </a:p>
          </p:txBody>
        </p:sp>
      </p:grpSp>
      <p:grpSp>
        <p:nvGrpSpPr>
          <p:cNvPr id="127" name="Groupe 126">
            <a:extLst>
              <a:ext uri="{FF2B5EF4-FFF2-40B4-BE49-F238E27FC236}">
                <a16:creationId xmlns:a16="http://schemas.microsoft.com/office/drawing/2014/main" id="{28FBF060-334A-13C0-97EF-F519D1C3AFE6}"/>
              </a:ext>
            </a:extLst>
          </p:cNvPr>
          <p:cNvGrpSpPr/>
          <p:nvPr/>
        </p:nvGrpSpPr>
        <p:grpSpPr>
          <a:xfrm>
            <a:off x="3520652" y="7466106"/>
            <a:ext cx="3688557" cy="2240850"/>
            <a:chOff x="92868" y="120650"/>
            <a:chExt cx="3971925" cy="2413000"/>
          </a:xfrm>
        </p:grpSpPr>
        <p:pic>
          <p:nvPicPr>
            <p:cNvPr id="128" name="Image 127">
              <a:extLst>
                <a:ext uri="{FF2B5EF4-FFF2-40B4-BE49-F238E27FC236}">
                  <a16:creationId xmlns:a16="http://schemas.microsoft.com/office/drawing/2014/main" id="{7AC31943-31C4-C0BA-8E11-9234937368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815" b="14815"/>
            <a:stretch/>
          </p:blipFill>
          <p:spPr>
            <a:xfrm>
              <a:off x="92868" y="120650"/>
              <a:ext cx="3429000" cy="2413000"/>
            </a:xfrm>
            <a:prstGeom prst="rect">
              <a:avLst/>
            </a:prstGeom>
          </p:spPr>
        </p:pic>
        <p:sp>
          <p:nvSpPr>
            <p:cNvPr id="129" name="Rectangle : coins arrondis 128">
              <a:extLst>
                <a:ext uri="{FF2B5EF4-FFF2-40B4-BE49-F238E27FC236}">
                  <a16:creationId xmlns:a16="http://schemas.microsoft.com/office/drawing/2014/main" id="{7C845D50-F6C5-1D5E-2313-DA514FA1DD8A}"/>
                </a:ext>
              </a:extLst>
            </p:cNvPr>
            <p:cNvSpPr/>
            <p:nvPr/>
          </p:nvSpPr>
          <p:spPr>
            <a:xfrm>
              <a:off x="592930" y="283101"/>
              <a:ext cx="2550320" cy="1374687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sp>
          <p:nvSpPr>
            <p:cNvPr id="130" name="Ellipse 129">
              <a:extLst>
                <a:ext uri="{FF2B5EF4-FFF2-40B4-BE49-F238E27FC236}">
                  <a16:creationId xmlns:a16="http://schemas.microsoft.com/office/drawing/2014/main" id="{1FCFB25F-03D1-3FDE-03ED-F3BEACED6BC9}"/>
                </a:ext>
              </a:extLst>
            </p:cNvPr>
            <p:cNvSpPr/>
            <p:nvPr/>
          </p:nvSpPr>
          <p:spPr>
            <a:xfrm>
              <a:off x="271462" y="2060165"/>
              <a:ext cx="3193256" cy="366327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1" name="ZoneTexte 130">
              <a:extLst>
                <a:ext uri="{FF2B5EF4-FFF2-40B4-BE49-F238E27FC236}">
                  <a16:creationId xmlns:a16="http://schemas.microsoft.com/office/drawing/2014/main" id="{BE2136B7-AD01-D5CC-4EFF-C5B09950BB9F}"/>
                </a:ext>
              </a:extLst>
            </p:cNvPr>
            <p:cNvSpPr txBox="1"/>
            <p:nvPr/>
          </p:nvSpPr>
          <p:spPr>
            <a:xfrm>
              <a:off x="471487" y="2075551"/>
              <a:ext cx="3593306" cy="2817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dirty="0">
                  <a:solidFill>
                    <a:schemeClr val="bg1"/>
                  </a:solidFill>
                  <a:latin typeface="Harlow Solid Italic" panose="04030604020F02020D02" pitchFamily="82" charset="0"/>
                </a:rPr>
                <a:t>Les erreurs sont les portes de la découverte…</a:t>
              </a:r>
            </a:p>
          </p:txBody>
        </p:sp>
        <p:sp>
          <p:nvSpPr>
            <p:cNvPr id="132" name="ZoneTexte 131">
              <a:extLst>
                <a:ext uri="{FF2B5EF4-FFF2-40B4-BE49-F238E27FC236}">
                  <a16:creationId xmlns:a16="http://schemas.microsoft.com/office/drawing/2014/main" id="{C7C51C15-5DF6-4348-864E-110DB4B7FB1F}"/>
                </a:ext>
              </a:extLst>
            </p:cNvPr>
            <p:cNvSpPr txBox="1"/>
            <p:nvPr/>
          </p:nvSpPr>
          <p:spPr>
            <a:xfrm>
              <a:off x="1459259" y="2243329"/>
              <a:ext cx="1125140" cy="231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" i="1" dirty="0">
                  <a:solidFill>
                    <a:srgbClr val="C00000"/>
                  </a:solidFill>
                  <a:latin typeface="Harlow Solid Italic" panose="04030604020F02020D02" pitchFamily="82" charset="0"/>
                </a:rPr>
                <a:t>James Joyce</a:t>
              </a:r>
            </a:p>
          </p:txBody>
        </p:sp>
        <p:sp>
          <p:nvSpPr>
            <p:cNvPr id="134" name="ZoneTexte 133">
              <a:extLst>
                <a:ext uri="{FF2B5EF4-FFF2-40B4-BE49-F238E27FC236}">
                  <a16:creationId xmlns:a16="http://schemas.microsoft.com/office/drawing/2014/main" id="{ED7FEA29-2270-B551-87BF-96A2E2A500C0}"/>
                </a:ext>
              </a:extLst>
            </p:cNvPr>
            <p:cNvSpPr txBox="1"/>
            <p:nvPr/>
          </p:nvSpPr>
          <p:spPr>
            <a:xfrm>
              <a:off x="535824" y="381192"/>
              <a:ext cx="2599016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volini" panose="03000502040302020204" pitchFamily="66" charset="0"/>
                  <a:ea typeface="+mn-ea"/>
                  <a:cs typeface="Cavolini" panose="03000502040302020204" pitchFamily="66" charset="0"/>
                </a:rPr>
                <a:t>Bienvenue en CM2 !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volini" panose="03000502040302020204" pitchFamily="66" charset="0"/>
                  <a:ea typeface="+mn-ea"/>
                  <a:cs typeface="Cavolini" panose="03000502040302020204" pitchFamily="66" charset="0"/>
                </a:rPr>
                <a:t>Je te confie des outils qui te permettront de lire et d’écrire pour devenir l’auteur de ta vie .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volini" panose="03000502040302020204" pitchFamily="66" charset="0"/>
                  <a:ea typeface="+mn-ea"/>
                  <a:cs typeface="Cavolini" panose="03000502040302020204" pitchFamily="66" charset="0"/>
                </a:rPr>
                <a:t>Prends-en soin…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1923269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</TotalTime>
  <Words>296</Words>
  <Application>Microsoft Office PowerPoint</Application>
  <PresentationFormat>Format A4 (210 x 297 mm)</PresentationFormat>
  <Paragraphs>40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Cavolini</vt:lpstr>
      <vt:lpstr>Harlow Solid Italic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JARDIN Mélody</dc:creator>
  <cp:lastModifiedBy>JARDIN Mélody</cp:lastModifiedBy>
  <cp:revision>5</cp:revision>
  <dcterms:created xsi:type="dcterms:W3CDTF">2022-08-22T08:37:44Z</dcterms:created>
  <dcterms:modified xsi:type="dcterms:W3CDTF">2022-08-24T11:56:33Z</dcterms:modified>
</cp:coreProperties>
</file>