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3557-250B-4182-9D3C-7BA9C834757F}" type="datetimeFigureOut">
              <a:rPr lang="fr-FR" smtClean="0"/>
              <a:t>16/08/2021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0E595-46B6-4413-9D1A-79988EAA4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3557-250B-4182-9D3C-7BA9C834757F}" type="datetimeFigureOut">
              <a:rPr lang="fr-FR" smtClean="0"/>
              <a:t>16/08/2021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0E595-46B6-4413-9D1A-79988EAA4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80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3557-250B-4182-9D3C-7BA9C834757F}" type="datetimeFigureOut">
              <a:rPr lang="fr-FR" smtClean="0"/>
              <a:t>16/08/2021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0E595-46B6-4413-9D1A-79988EAA4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973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3557-250B-4182-9D3C-7BA9C834757F}" type="datetimeFigureOut">
              <a:rPr lang="fr-FR" smtClean="0"/>
              <a:t>16/08/2021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0E595-46B6-4413-9D1A-79988EAA4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63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3557-250B-4182-9D3C-7BA9C834757F}" type="datetimeFigureOut">
              <a:rPr lang="fr-FR" smtClean="0"/>
              <a:t>16/08/2021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0E595-46B6-4413-9D1A-79988EAA4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726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3557-250B-4182-9D3C-7BA9C834757F}" type="datetimeFigureOut">
              <a:rPr lang="fr-FR" smtClean="0"/>
              <a:t>16/08/2021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0E595-46B6-4413-9D1A-79988EAA4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64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3557-250B-4182-9D3C-7BA9C834757F}" type="datetimeFigureOut">
              <a:rPr lang="fr-FR" smtClean="0"/>
              <a:t>16/08/2021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0E595-46B6-4413-9D1A-79988EAA4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25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3557-250B-4182-9D3C-7BA9C834757F}" type="datetimeFigureOut">
              <a:rPr lang="fr-FR" smtClean="0"/>
              <a:t>16/08/2021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0E595-46B6-4413-9D1A-79988EAA4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3557-250B-4182-9D3C-7BA9C834757F}" type="datetimeFigureOut">
              <a:rPr lang="fr-FR" smtClean="0"/>
              <a:t>16/08/2021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0E595-46B6-4413-9D1A-79988EAA4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58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3557-250B-4182-9D3C-7BA9C834757F}" type="datetimeFigureOut">
              <a:rPr lang="fr-FR" smtClean="0"/>
              <a:t>16/08/2021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0E595-46B6-4413-9D1A-79988EAA4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421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3557-250B-4182-9D3C-7BA9C834757F}" type="datetimeFigureOut">
              <a:rPr lang="fr-FR" smtClean="0"/>
              <a:t>16/08/2021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0E595-46B6-4413-9D1A-79988EAA4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417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43557-250B-4182-9D3C-7BA9C834757F}" type="datetimeFigureOut">
              <a:rPr lang="fr-FR" smtClean="0"/>
              <a:t>16/08/2021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0E595-46B6-4413-9D1A-79988EAA4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83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6647DB5-A265-4928-AD3F-C78F1B43E2C0}"/>
              </a:ext>
            </a:extLst>
          </p:cNvPr>
          <p:cNvSpPr/>
          <p:nvPr/>
        </p:nvSpPr>
        <p:spPr>
          <a:xfrm>
            <a:off x="1227552" y="551145"/>
            <a:ext cx="4647156" cy="1340285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E497055-74A8-4D51-A91C-EBA7B299B96F}"/>
              </a:ext>
            </a:extLst>
          </p:cNvPr>
          <p:cNvSpPr txBox="1"/>
          <p:nvPr/>
        </p:nvSpPr>
        <p:spPr>
          <a:xfrm>
            <a:off x="2466471" y="838173"/>
            <a:ext cx="32880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" i="1" dirty="0">
                <a:latin typeface="Indiana Jonas" panose="04070604030102020A02" pitchFamily="82" charset="0"/>
              </a:rPr>
              <a:t>Centre des mots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3749601-AF57-4089-BF4A-E29794D23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655" y="737897"/>
            <a:ext cx="1287580" cy="981780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2C844BD-3C1A-4C61-AAFC-F2CB6B03FD7D}"/>
              </a:ext>
            </a:extLst>
          </p:cNvPr>
          <p:cNvSpPr/>
          <p:nvPr/>
        </p:nvSpPr>
        <p:spPr>
          <a:xfrm>
            <a:off x="1227552" y="2056356"/>
            <a:ext cx="4647156" cy="1340285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90C987A-D88A-4466-BEDC-EBA1F5BFC3A5}"/>
              </a:ext>
            </a:extLst>
          </p:cNvPr>
          <p:cNvSpPr txBox="1"/>
          <p:nvPr/>
        </p:nvSpPr>
        <p:spPr>
          <a:xfrm>
            <a:off x="2483284" y="2043830"/>
            <a:ext cx="28246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i="1" dirty="0">
                <a:latin typeface="Indiana Jonas" panose="04070604030102020A02" pitchFamily="82" charset="0"/>
              </a:rPr>
              <a:t>Centre de </a:t>
            </a:r>
          </a:p>
          <a:p>
            <a:pPr algn="ctr"/>
            <a:r>
              <a:rPr lang="fr-FR" sz="4500" i="1" dirty="0">
                <a:latin typeface="Indiana Jonas" panose="04070604030102020A02" pitchFamily="82" charset="0"/>
              </a:rPr>
              <a:t>création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CA3DDCA-B934-4A6D-AF30-5E2FCB3E67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654" y="2163813"/>
            <a:ext cx="1188817" cy="1109872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8350EFFC-38E3-4BBD-92BF-2710B51ABA22}"/>
              </a:ext>
            </a:extLst>
          </p:cNvPr>
          <p:cNvSpPr/>
          <p:nvPr/>
        </p:nvSpPr>
        <p:spPr>
          <a:xfrm>
            <a:off x="1224421" y="3533684"/>
            <a:ext cx="4647156" cy="1340285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EA78239-3432-4AB7-8DED-A14022C4708F}"/>
              </a:ext>
            </a:extLst>
          </p:cNvPr>
          <p:cNvSpPr txBox="1"/>
          <p:nvPr/>
        </p:nvSpPr>
        <p:spPr>
          <a:xfrm>
            <a:off x="2251553" y="3521158"/>
            <a:ext cx="32880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i="1" dirty="0">
                <a:latin typeface="Indiana Jonas" panose="04070604030102020A02" pitchFamily="82" charset="0"/>
              </a:rPr>
              <a:t>Centre des corrections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FDA72CE-F5DF-4918-AE2C-EDF7CA36B2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854528">
            <a:off x="1561124" y="3595271"/>
            <a:ext cx="795129" cy="1111098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368702F0-881C-4A36-AD21-80E7177313CA}"/>
              </a:ext>
            </a:extLst>
          </p:cNvPr>
          <p:cNvSpPr/>
          <p:nvPr/>
        </p:nvSpPr>
        <p:spPr>
          <a:xfrm>
            <a:off x="1224421" y="5038895"/>
            <a:ext cx="4647156" cy="1340285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2FD2BAE-A46E-4771-8649-9151B66D7531}"/>
              </a:ext>
            </a:extLst>
          </p:cNvPr>
          <p:cNvSpPr txBox="1"/>
          <p:nvPr/>
        </p:nvSpPr>
        <p:spPr>
          <a:xfrm>
            <a:off x="2203691" y="5457902"/>
            <a:ext cx="32880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i="1" dirty="0">
                <a:latin typeface="Indiana Jonas" panose="04070604030102020A02" pitchFamily="82" charset="0"/>
              </a:rPr>
              <a:t>Centre de maths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4D55EEA-EF3A-42B6-888B-0D868B35F8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356607">
            <a:off x="1174982" y="4999180"/>
            <a:ext cx="1771094" cy="885547"/>
          </a:xfrm>
          <a:prstGeom prst="rect">
            <a:avLst/>
          </a:prstGeom>
        </p:spPr>
      </p:pic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1860E01D-9397-4F6E-80C1-00529FB98A51}"/>
              </a:ext>
            </a:extLst>
          </p:cNvPr>
          <p:cNvSpPr/>
          <p:nvPr/>
        </p:nvSpPr>
        <p:spPr>
          <a:xfrm>
            <a:off x="1224421" y="6556632"/>
            <a:ext cx="4647156" cy="1340285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4474C47-97C2-4D8C-AB07-BB98155CF8B2}"/>
              </a:ext>
            </a:extLst>
          </p:cNvPr>
          <p:cNvSpPr txBox="1"/>
          <p:nvPr/>
        </p:nvSpPr>
        <p:spPr>
          <a:xfrm>
            <a:off x="2251552" y="6488110"/>
            <a:ext cx="36701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i="1" dirty="0">
                <a:latin typeface="Indiana Jonas" panose="04070604030102020A02" pitchFamily="82" charset="0"/>
              </a:rPr>
              <a:t>Centre des énigmes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182C072-60CA-4EBE-8F15-3A0D3801EA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8842" y="6901313"/>
            <a:ext cx="1214442" cy="952577"/>
          </a:xfrm>
          <a:prstGeom prst="rect">
            <a:avLst/>
          </a:prstGeom>
        </p:spPr>
      </p:pic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41C4DC6F-1F78-441D-B23B-57FB8270D952}"/>
              </a:ext>
            </a:extLst>
          </p:cNvPr>
          <p:cNvSpPr/>
          <p:nvPr/>
        </p:nvSpPr>
        <p:spPr>
          <a:xfrm>
            <a:off x="1224421" y="8089955"/>
            <a:ext cx="4647156" cy="1340285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A0EBB89-9FBC-44F2-9552-32FD11DAC3AC}"/>
              </a:ext>
            </a:extLst>
          </p:cNvPr>
          <p:cNvSpPr txBox="1"/>
          <p:nvPr/>
        </p:nvSpPr>
        <p:spPr>
          <a:xfrm>
            <a:off x="2251553" y="8021433"/>
            <a:ext cx="32880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i="1" dirty="0">
                <a:latin typeface="Indiana Jonas" panose="04070604030102020A02" pitchFamily="82" charset="0"/>
              </a:rPr>
              <a:t>Centre des ceintures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AA99C762-0CAB-4A9C-BFF6-D99E8C053C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9984" y="8185904"/>
            <a:ext cx="1159253" cy="114838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B180F7F9-CC9B-47EA-8FC0-2786FEA3A2BF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5538">
            <a:off x="2333943" y="6602411"/>
            <a:ext cx="398887" cy="655424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ADC4A3C-9BBC-4B23-99FD-6E2359C0A1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9053">
            <a:off x="5213071" y="5068958"/>
            <a:ext cx="565450" cy="56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55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2C844BD-3C1A-4C61-AAFC-F2CB6B03FD7D}"/>
              </a:ext>
            </a:extLst>
          </p:cNvPr>
          <p:cNvSpPr/>
          <p:nvPr/>
        </p:nvSpPr>
        <p:spPr>
          <a:xfrm>
            <a:off x="1277655" y="266621"/>
            <a:ext cx="4647156" cy="1340285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90C987A-D88A-4466-BEDC-EBA1F5BFC3A5}"/>
              </a:ext>
            </a:extLst>
          </p:cNvPr>
          <p:cNvSpPr txBox="1"/>
          <p:nvPr/>
        </p:nvSpPr>
        <p:spPr>
          <a:xfrm>
            <a:off x="2235895" y="254095"/>
            <a:ext cx="28246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i="1" dirty="0">
                <a:latin typeface="Indiana Jonas" panose="04070604030102020A02" pitchFamily="82" charset="0"/>
              </a:rPr>
              <a:t>Centre d’écriture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CA3DDCA-B934-4A6D-AF30-5E2FCB3E6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8864" y="355611"/>
            <a:ext cx="1352028" cy="1182774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8350EFFC-38E3-4BBD-92BF-2710B51ABA22}"/>
              </a:ext>
            </a:extLst>
          </p:cNvPr>
          <p:cNvSpPr/>
          <p:nvPr/>
        </p:nvSpPr>
        <p:spPr>
          <a:xfrm>
            <a:off x="1274524" y="1743949"/>
            <a:ext cx="4647156" cy="1340285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EA78239-3432-4AB7-8DED-A14022C4708F}"/>
              </a:ext>
            </a:extLst>
          </p:cNvPr>
          <p:cNvSpPr txBox="1"/>
          <p:nvPr/>
        </p:nvSpPr>
        <p:spPr>
          <a:xfrm>
            <a:off x="2455099" y="1695789"/>
            <a:ext cx="32880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i="1" dirty="0">
                <a:latin typeface="Indiana Jonas" panose="04070604030102020A02" pitchFamily="82" charset="0"/>
              </a:rPr>
              <a:t>Centre de lecture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FDA72CE-F5DF-4918-AE2C-EDF7CA36B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3083" y="1782728"/>
            <a:ext cx="1208781" cy="1235815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368702F0-881C-4A36-AD21-80E7177313CA}"/>
              </a:ext>
            </a:extLst>
          </p:cNvPr>
          <p:cNvSpPr/>
          <p:nvPr/>
        </p:nvSpPr>
        <p:spPr>
          <a:xfrm>
            <a:off x="1274524" y="3249160"/>
            <a:ext cx="4647156" cy="1340285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2FD2BAE-A46E-4771-8649-9151B66D7531}"/>
              </a:ext>
            </a:extLst>
          </p:cNvPr>
          <p:cNvSpPr txBox="1"/>
          <p:nvPr/>
        </p:nvSpPr>
        <p:spPr>
          <a:xfrm>
            <a:off x="2490411" y="3555391"/>
            <a:ext cx="32880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i="1" dirty="0">
                <a:latin typeface="Indiana Jonas" panose="04070604030102020A02" pitchFamily="82" charset="0"/>
              </a:rPr>
              <a:t>Centre d’écoute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4D55EEA-EF3A-42B6-888B-0D868B35F8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3076" y="3400995"/>
            <a:ext cx="1152388" cy="118669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905F8F5-86D6-4823-9673-426E640D2C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460" y="327715"/>
            <a:ext cx="931649" cy="121067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03B84F3-2D15-43CD-991A-0D3CAFB46A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54" y="3196810"/>
            <a:ext cx="1344579" cy="755483"/>
          </a:xfrm>
          <a:prstGeom prst="rect">
            <a:avLst/>
          </a:prstGeom>
        </p:spPr>
      </p:pic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7E4AA3B6-156C-4322-9FD6-33C37B310384}"/>
              </a:ext>
            </a:extLst>
          </p:cNvPr>
          <p:cNvSpPr/>
          <p:nvPr/>
        </p:nvSpPr>
        <p:spPr>
          <a:xfrm>
            <a:off x="1274524" y="4754371"/>
            <a:ext cx="4647156" cy="1340285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6DE7533-7740-4B76-A9F8-BBCF76FF18A9}"/>
              </a:ext>
            </a:extLst>
          </p:cNvPr>
          <p:cNvSpPr txBox="1"/>
          <p:nvPr/>
        </p:nvSpPr>
        <p:spPr>
          <a:xfrm>
            <a:off x="1917585" y="5161699"/>
            <a:ext cx="32880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i="1" dirty="0" err="1">
                <a:latin typeface="Indiana Jonas" panose="04070604030102020A02" pitchFamily="82" charset="0"/>
              </a:rPr>
              <a:t>ludopédagogie</a:t>
            </a:r>
            <a:endParaRPr lang="fr-FR" sz="4500" i="1" dirty="0">
              <a:latin typeface="Indiana Jonas" panose="04070604030102020A02" pitchFamily="82" charset="0"/>
            </a:endParaRP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6255A9CD-6EB2-4A78-A3D9-BB64A948C2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6690">
            <a:off x="5125455" y="4989211"/>
            <a:ext cx="685389" cy="622205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4C96A174-5652-4C15-8472-97CB561FE2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03" y="4833776"/>
            <a:ext cx="784830" cy="78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08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C4EAC9BC-5817-49C7-9328-398430333D82}"/>
              </a:ext>
            </a:extLst>
          </p:cNvPr>
          <p:cNvSpPr/>
          <p:nvPr/>
        </p:nvSpPr>
        <p:spPr>
          <a:xfrm rot="16200000">
            <a:off x="-1060814" y="1895332"/>
            <a:ext cx="8998885" cy="6174862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62C9DD0-B62E-4EE6-A1F0-7B173C814F26}"/>
              </a:ext>
            </a:extLst>
          </p:cNvPr>
          <p:cNvSpPr txBox="1"/>
          <p:nvPr/>
        </p:nvSpPr>
        <p:spPr>
          <a:xfrm rot="16200000">
            <a:off x="991725" y="4291280"/>
            <a:ext cx="9219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>
                <a:latin typeface="Indiana Jonas" panose="04070604030102020A02" pitchFamily="82" charset="0"/>
              </a:rPr>
              <a:t>Centre informatique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094DB03-A5D5-40F9-BCC2-82188BC7F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567478" y="2166425"/>
            <a:ext cx="3952911" cy="47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797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28</Words>
  <Application>Microsoft Office PowerPoint</Application>
  <PresentationFormat>Format A4 (210 x 297 mm)</PresentationFormat>
  <Paragraphs>12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Indiana Jonas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JARDIN Mélody</dc:creator>
  <cp:lastModifiedBy>JARDIN Mélody</cp:lastModifiedBy>
  <cp:revision>1</cp:revision>
  <dcterms:created xsi:type="dcterms:W3CDTF">2021-08-16T07:34:12Z</dcterms:created>
  <dcterms:modified xsi:type="dcterms:W3CDTF">2021-08-16T08:23:15Z</dcterms:modified>
</cp:coreProperties>
</file>